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4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54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12000" dirty="0" smtClean="0">
                <a:latin typeface="+mn-lt"/>
              </a:rPr>
              <a:t>Урок №169</a:t>
            </a:r>
            <a:endParaRPr lang="ru-RU" sz="12000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800" b="1" dirty="0" smtClean="0">
                <a:latin typeface="Georgia" pitchFamily="18" charset="0"/>
              </a:rPr>
              <a:t>Задание №1</a:t>
            </a:r>
            <a:endParaRPr lang="ru-RU" sz="8800" b="1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atin typeface="Georgia" pitchFamily="18" charset="0"/>
              </a:rPr>
              <a:t>1/64, 1/10, 1/48, </a:t>
            </a:r>
          </a:p>
          <a:p>
            <a:r>
              <a:rPr lang="ru-RU" sz="5400" b="1" dirty="0" smtClean="0">
                <a:latin typeface="Georgia" pitchFamily="18" charset="0"/>
              </a:rPr>
              <a:t>3/5, 7/4, 15/40, </a:t>
            </a:r>
          </a:p>
          <a:p>
            <a:r>
              <a:rPr lang="ru-RU" sz="5400" b="1" dirty="0" smtClean="0">
                <a:latin typeface="Georgia" pitchFamily="18" charset="0"/>
              </a:rPr>
              <a:t>24/15, 123/20, 12/75</a:t>
            </a:r>
          </a:p>
          <a:p>
            <a:pPr>
              <a:buNone/>
            </a:pPr>
            <a:endParaRPr lang="ru-RU" sz="5400" b="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Проверка домашнего задания…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4000" b="1" dirty="0"/>
              <a:t>п. 5.2</a:t>
            </a:r>
            <a:r>
              <a:rPr lang="ru-RU" sz="4000" b="1" dirty="0" smtClean="0"/>
              <a:t>, 1 группа: №976 (</a:t>
            </a:r>
            <a:r>
              <a:rPr lang="ru-RU" sz="4000" b="1" dirty="0" err="1" smtClean="0"/>
              <a:t>в,г</a:t>
            </a:r>
            <a:r>
              <a:rPr lang="ru-RU" sz="4000" b="1" dirty="0" smtClean="0"/>
              <a:t>), 977 (</a:t>
            </a:r>
            <a:r>
              <a:rPr lang="ru-RU" sz="4000" b="1" dirty="0" err="1" smtClean="0"/>
              <a:t>в,г</a:t>
            </a:r>
            <a:r>
              <a:rPr lang="ru-RU" sz="4000" b="1" dirty="0" smtClean="0"/>
              <a:t>)</a:t>
            </a:r>
          </a:p>
          <a:p>
            <a:pPr marL="109728" indent="0">
              <a:buNone/>
            </a:pPr>
            <a:r>
              <a:rPr lang="ru-RU" sz="4000" b="1" dirty="0" smtClean="0"/>
              <a:t>2 группа: + № 978 (</a:t>
            </a:r>
            <a:r>
              <a:rPr lang="ru-RU" sz="4000" b="1" dirty="0" err="1" smtClean="0"/>
              <a:t>в-з</a:t>
            </a:r>
            <a:r>
              <a:rPr lang="ru-RU" sz="4000" b="1" dirty="0" smtClean="0"/>
              <a:t>)</a:t>
            </a:r>
          </a:p>
          <a:p>
            <a:pPr marL="109728" indent="0">
              <a:buNone/>
            </a:pPr>
            <a:r>
              <a:rPr lang="ru-RU" sz="4000" b="1" dirty="0" smtClean="0"/>
              <a:t>ОЦЕНИ СЕБЯ САМ!!!!</a:t>
            </a:r>
            <a:endParaRPr lang="ru-RU" sz="40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06240"/>
            <a:ext cx="2376264" cy="209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4584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РЕШАЕМ  вместе.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Рабочая тетрадь №2</a:t>
            </a:r>
          </a:p>
          <a:p>
            <a:r>
              <a:rPr lang="ru-RU" dirty="0" smtClean="0"/>
              <a:t>Стр.67</a:t>
            </a:r>
          </a:p>
          <a:p>
            <a:r>
              <a:rPr lang="ru-RU" dirty="0" smtClean="0"/>
              <a:t>№1 – 4.</a:t>
            </a:r>
          </a:p>
          <a:p>
            <a:r>
              <a:rPr lang="ru-RU" dirty="0" smtClean="0"/>
              <a:t>Работаем по цепочке.</a:t>
            </a:r>
          </a:p>
          <a:p>
            <a:r>
              <a:rPr lang="ru-RU" dirty="0" smtClean="0"/>
              <a:t>Можно работать на опережение.</a:t>
            </a:r>
          </a:p>
          <a:p>
            <a:r>
              <a:rPr lang="ru-RU" dirty="0" smtClean="0"/>
              <a:t> </a:t>
            </a:r>
            <a:r>
              <a:rPr lang="ru-RU" dirty="0" smtClean="0"/>
              <a:t>УДАЧИ!!!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="" xmlns:p14="http://schemas.microsoft.com/office/powerpoint/2010/main" val="59120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>
                <a:latin typeface="+mn-lt"/>
              </a:rPr>
              <a:t>Решить самостоятельно:</a:t>
            </a:r>
            <a:endParaRPr lang="ru-RU" sz="6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937624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Рабочая тетрадь №</a:t>
            </a:r>
            <a:r>
              <a:rPr lang="ru-RU" sz="4800" b="1" dirty="0" smtClean="0">
                <a:solidFill>
                  <a:srgbClr val="FF0000"/>
                </a:solidFill>
              </a:rPr>
              <a:t>2</a:t>
            </a:r>
          </a:p>
          <a:p>
            <a:r>
              <a:rPr lang="ru-RU" sz="4800" b="1" dirty="0" err="1" smtClean="0">
                <a:solidFill>
                  <a:srgbClr val="FF0000"/>
                </a:solidFill>
              </a:rPr>
              <a:t>Стр</a:t>
            </a:r>
            <a:r>
              <a:rPr lang="ru-RU" sz="4800" b="1" dirty="0" smtClean="0">
                <a:solidFill>
                  <a:srgbClr val="FF0000"/>
                </a:solidFill>
              </a:rPr>
              <a:t> 68.</a:t>
            </a:r>
            <a:r>
              <a:rPr lang="ru-RU" sz="48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4800" b="1" dirty="0" smtClean="0"/>
              <a:t> </a:t>
            </a:r>
            <a:r>
              <a:rPr lang="ru-RU" sz="4800" b="1" dirty="0" smtClean="0"/>
              <a:t>№ 5 а</a:t>
            </a:r>
          </a:p>
          <a:p>
            <a:r>
              <a:rPr lang="ru-RU" sz="4800" b="1" dirty="0" smtClean="0"/>
              <a:t>взаимопроверка</a:t>
            </a:r>
            <a:endParaRPr lang="ru-RU" sz="4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4000" b="1" dirty="0"/>
              <a:t>п. 5.2</a:t>
            </a:r>
            <a:r>
              <a:rPr lang="ru-RU" sz="4000" b="1" dirty="0" smtClean="0"/>
              <a:t>, №979 ,</a:t>
            </a:r>
          </a:p>
          <a:p>
            <a:pPr marL="109728" indent="0">
              <a:buNone/>
            </a:pPr>
            <a:r>
              <a:rPr lang="ru-RU" sz="4000" b="1" dirty="0" smtClean="0"/>
              <a:t>тест -42 ( 1 вариант)</a:t>
            </a:r>
          </a:p>
          <a:p>
            <a:pPr marL="109728" indent="0">
              <a:buNone/>
            </a:pPr>
            <a:endParaRPr lang="ru-RU" sz="40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06240"/>
            <a:ext cx="2376264" cy="209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4584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latin typeface="Georgia" pitchFamily="18" charset="0"/>
              </a:rPr>
              <a:t>Телеграмма</a:t>
            </a:r>
            <a:endParaRPr lang="ru-RU" sz="6600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Сегодня на уроке я …….</a:t>
            </a:r>
          </a:p>
          <a:p>
            <a:r>
              <a:rPr lang="ru-RU" dirty="0" smtClean="0"/>
              <a:t>Самым полезным и интересным для меня было…..</a:t>
            </a:r>
          </a:p>
          <a:p>
            <a:r>
              <a:rPr lang="ru-RU" dirty="0" smtClean="0"/>
              <a:t>Мне это необходимо для…..</a:t>
            </a:r>
          </a:p>
          <a:p>
            <a:r>
              <a:rPr lang="ru-RU" dirty="0" smtClean="0"/>
              <a:t>Я встретился с трудностью при…..</a:t>
            </a:r>
          </a:p>
          <a:p>
            <a:r>
              <a:rPr lang="ru-RU" dirty="0" smtClean="0"/>
              <a:t>У меня хорошо получилось…….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14</TotalTime>
  <Words>144</Words>
  <Application>Microsoft Office PowerPoint</Application>
  <PresentationFormat>Экран (4:3)</PresentationFormat>
  <Paragraphs>30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Изящная</vt:lpstr>
      <vt:lpstr>Урок №169</vt:lpstr>
      <vt:lpstr>Задание №1</vt:lpstr>
      <vt:lpstr>Проверка домашнего задания…</vt:lpstr>
      <vt:lpstr>        РЕШАЕМ  вместе.</vt:lpstr>
      <vt:lpstr>Слайд 5</vt:lpstr>
      <vt:lpstr>Решить самостоятельно:</vt:lpstr>
      <vt:lpstr>Домашнее задание…</vt:lpstr>
      <vt:lpstr>Телеграмма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№169</dc:title>
  <dc:creator>Админ</dc:creator>
  <cp:lastModifiedBy>Админ</cp:lastModifiedBy>
  <cp:revision>3</cp:revision>
  <dcterms:created xsi:type="dcterms:W3CDTF">2017-09-03T15:15:23Z</dcterms:created>
  <dcterms:modified xsi:type="dcterms:W3CDTF">2017-09-03T17:09:52Z</dcterms:modified>
</cp:coreProperties>
</file>